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097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30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8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09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122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061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6830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2018-06-17T19:43:32Z</dcterms:created>
  <dcterms:modified xsi:type="dcterms:W3CDTF">2018-06-17T19:43:32Z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2015-06-25T00:00:00Z</vt:filetime>
  </property>
  <property fmtid="{D5CDD505-2E9C-101B-9397-08002B2CF9AE}" pid="3" name="LastSaved">
    <vt:filetime>2018-06-17T00:00:00Z</vt:filetime>
  </property>
</Properties>
</file>